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2" r:id="rId7"/>
    <p:sldId id="260" r:id="rId8"/>
    <p:sldId id="263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59F541-5D72-4C6A-8480-261FCC9688E6}" v="6" dt="2023-08-29T12:17:46.0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CE83F-13C9-14D8-5185-E4C994B67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F10AB-A4AB-57C6-F3CE-5ACD33447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A4102-1160-5997-D265-136F17D8A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3AC86-220F-B528-66C2-9FFCD9067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E1D6B-7F24-64E2-B357-928DE9ABD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802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CD41B-CFFD-B2CE-763C-48EB1ACD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E3582-D81C-F17E-F651-717E89431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B96F7-1E25-E243-3B38-E19936B24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F518A-EC63-9850-0288-4331B5C6F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D3541-34EE-E98A-A90B-BCF8E586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47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EA34DA-8E9A-B3D8-329B-C60DA52566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A1270-D6AA-A429-0152-E44246BA65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76DFD-709A-1C5D-57D4-DED104810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876B5-AB46-D098-D951-16C993B6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A7F7B-B52D-3EE8-AD92-4B1E03BD2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24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36AD-93C4-5504-4F97-395D485B4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EF3F7-E095-99D7-4850-1E7D55FA9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3DB10-927B-5BD8-E888-1D4150DD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F66E8-283D-0514-787F-8F60FE766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9BE0-85BF-F3C5-4CF3-B7386C813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617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FBDB6-D6F1-7D9F-A8C0-C9B6453C8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A152C-5516-B04D-D2BC-22F31A4A4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27896-046B-0442-AC14-D00D4157D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BC9C6-32FC-DAE3-C8B2-8C5256C25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14396-F40F-35A0-31C2-A786EE77A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901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050C-B57E-5F17-584B-7DC58827B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8BD8B-A348-0EA7-2EAD-8C8457D4E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1F423-5C9F-CD6C-3919-B9BC664E5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29F71-4BA6-BCEC-D244-76A26A9E3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AA4DB-10CE-1C4B-2436-19C8FBAB2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DFC63-1888-DBB5-BC5B-DCDDCABC1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753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6D656-97EF-39F3-597E-F653FBF7B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C1F9F-D2DF-0140-86DF-5363AB216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F727D-A5B5-6197-32B9-511CCEBB1B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784E7-7ABB-6819-3F67-D2AACBDC2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3856EA-3BF0-B684-E2B6-19A688B860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3F8D9A-2103-4925-0223-02DAB33F1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476678-665A-92BE-E2F7-DB8C23907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100419-44A1-21D4-F88E-D58CC9F2D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86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5C85D-4C6D-A180-6638-F8683327E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DCB647-787B-45C4-A431-BE0A465E2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737E7D-4ED7-9CD3-D8B6-1E381DC8D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5BBEA6-2904-2084-0F35-E5F729F92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122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BBDD25-5FAC-31E4-4A7C-69480781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CE33AD-D07D-CBF9-C03E-2D489550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E988D-5E6C-D5A1-8E57-2ABB3B4A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BF285-0EB4-F606-FCC1-84FB7B614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4FDDE-5389-8979-8D79-3C8D396F1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1BC86-C6A6-F922-D7A8-958A10D06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559AC-7865-9F38-83D8-07D9A45A7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356CF-6075-7E7B-E28B-71057CD91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3DA01-EE95-709A-9AEA-81EC0A93A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404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B9CCA-1685-4BFB-70B6-3F2787DBE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355B13-56D8-C1C5-C59A-A317066F6D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0D5AF6-2415-A262-0C04-7578124B6E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E9A75E-1FC3-9086-ED08-A2AE097C0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BE96C3-0097-A23D-3F80-7DB86B6F0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95BC4-C7C3-F0F8-54DC-C3B2DE21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14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3A2E10-1CBE-3054-1EC0-C4DEABCE7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AE014-E7C6-C11F-56DA-E249795DD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BD829-A7EB-5CFB-2C10-3F334792DF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9741B-E0E6-4D9F-A37F-0514521FCFC8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FA42D-D991-2A77-A509-22B2E6B14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0629D-16B0-E405-18E8-654FBDC85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00538-839E-4847-897C-7A3CDC6D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47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497725C-6431-496A-B11C-691354780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17C45-A03E-2F7F-1FAA-E2BA9981C8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3810" y="2553420"/>
            <a:ext cx="4900144" cy="1897810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SUMAYLO ROOFING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black logo&#10;&#10;Description automatically generated">
            <a:extLst>
              <a:ext uri="{FF2B5EF4-FFF2-40B4-BE49-F238E27FC236}">
                <a16:creationId xmlns:a16="http://schemas.microsoft.com/office/drawing/2014/main" id="{2EC8721B-F8FF-D009-FEF7-67CEF0B17A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2" b="-2"/>
          <a:stretch/>
        </p:blipFill>
        <p:spPr>
          <a:xfrm>
            <a:off x="7114162" y="471748"/>
            <a:ext cx="4324849" cy="255200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2FD73D4E-115C-635F-D7D7-69C5FF9C8C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" r="14661" b="-1"/>
          <a:stretch/>
        </p:blipFill>
        <p:spPr>
          <a:xfrm>
            <a:off x="7114162" y="3676230"/>
            <a:ext cx="4324849" cy="255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6513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BF0F3-E65F-9F15-F352-33F0ECBDA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7C04D-0536-062A-452A-B26CAFC44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0954"/>
            <a:ext cx="10515600" cy="208214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err="1">
                <a:solidFill>
                  <a:srgbClr val="0070C0"/>
                </a:solidFill>
              </a:rPr>
              <a:t>Sumaylo</a:t>
            </a:r>
            <a:r>
              <a:rPr lang="en-US" dirty="0">
                <a:solidFill>
                  <a:srgbClr val="0070C0"/>
                </a:solidFill>
              </a:rPr>
              <a:t> Roofing  </a:t>
            </a:r>
            <a:r>
              <a:rPr lang="en-US" dirty="0"/>
              <a:t>is a roofing provider in Surigao Del Norte , and </a:t>
            </a:r>
            <a:r>
              <a:rPr lang="en-US" dirty="0" err="1"/>
              <a:t>Siargao</a:t>
            </a:r>
            <a:r>
              <a:rPr lang="en-US" dirty="0"/>
              <a:t> Island. The Website’s sole purpose is to showcase the work</a:t>
            </a:r>
          </a:p>
          <a:p>
            <a:pPr marL="0" indent="0" algn="ctr">
              <a:buNone/>
            </a:pPr>
            <a:r>
              <a:rPr lang="en-US" dirty="0"/>
              <a:t>that they have done, provide a way to contact </a:t>
            </a:r>
            <a:r>
              <a:rPr lang="en-US" dirty="0" err="1">
                <a:solidFill>
                  <a:srgbClr val="0070C0"/>
                </a:solidFill>
              </a:rPr>
              <a:t>Sumaylo</a:t>
            </a:r>
            <a:r>
              <a:rPr lang="en-US" dirty="0">
                <a:solidFill>
                  <a:srgbClr val="0070C0"/>
                </a:solidFill>
              </a:rPr>
              <a:t> Roofing</a:t>
            </a:r>
            <a:r>
              <a:rPr lang="en-US" dirty="0"/>
              <a:t> for possible service work and show the list of products available.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09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19F7815-3AA2-7679-26F4-A63338C8B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668" y="4843169"/>
            <a:ext cx="12196668" cy="2016059"/>
            <a:chOff x="-4668" y="4843169"/>
            <a:chExt cx="12196668" cy="201605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56154CE-3587-5C44-2A6B-1FE49B302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4668" y="4843169"/>
              <a:ext cx="12196668" cy="2015947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E7A46DB-98C4-E666-AEC5-DF8B5DD9E7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4668" y="4844400"/>
              <a:ext cx="10565988" cy="2014828"/>
            </a:xfrm>
            <a:prstGeom prst="rect">
              <a:avLst/>
            </a:prstGeom>
            <a:gradFill flip="none" rotWithShape="1">
              <a:gsLst>
                <a:gs pos="3000">
                  <a:schemeClr val="accent2"/>
                </a:gs>
                <a:gs pos="40000">
                  <a:schemeClr val="accent2">
                    <a:alpha val="0"/>
                  </a:schemeClr>
                </a:gs>
              </a:gsLst>
              <a:lin ang="17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9F8962A-028A-2EBA-FBCF-F9B0334400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4668" y="4843170"/>
              <a:ext cx="10309010" cy="2006799"/>
            </a:xfrm>
            <a:prstGeom prst="rect">
              <a:avLst/>
            </a:prstGeom>
            <a:gradFill>
              <a:gsLst>
                <a:gs pos="0">
                  <a:schemeClr val="accent5">
                    <a:alpha val="76000"/>
                  </a:schemeClr>
                </a:gs>
                <a:gs pos="67000">
                  <a:schemeClr val="accent2">
                    <a:alpha val="0"/>
                  </a:schemeClr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F139663-D7C2-5898-E610-2183584AC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105876" y="4851203"/>
              <a:ext cx="8086124" cy="2006797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50000"/>
                    <a:alpha val="36000"/>
                  </a:schemeClr>
                </a:gs>
                <a:gs pos="45000">
                  <a:schemeClr val="accent5">
                    <a:alpha val="0"/>
                  </a:schemeClr>
                </a:gs>
              </a:gsLst>
              <a:lin ang="4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33FC81-768D-6026-BC59-6A7E1A5A8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630" y="5167418"/>
            <a:ext cx="8949690" cy="702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LANDING PAGE</a:t>
            </a:r>
          </a:p>
        </p:txBody>
      </p:sp>
      <p:pic>
        <p:nvPicPr>
          <p:cNvPr id="5" name="Content Placeholder 4" descr="A screenshot of a website&#10;&#10;Description automatically generated">
            <a:extLst>
              <a:ext uri="{FF2B5EF4-FFF2-40B4-BE49-F238E27FC236}">
                <a16:creationId xmlns:a16="http://schemas.microsoft.com/office/drawing/2014/main" id="{4EAAF1B2-7A1B-CD67-E246-EC9E16B531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8" b="7620"/>
          <a:stretch/>
        </p:blipFill>
        <p:spPr>
          <a:xfrm>
            <a:off x="1768236" y="461527"/>
            <a:ext cx="8655528" cy="389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729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7632-3A34-F41D-D6A7-CBCDDAD99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Products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CCAFC-519B-EB58-D194-B97B144E4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r>
              <a:rPr lang="en-US" sz="2000"/>
              <a:t>Ribtype Roof</a:t>
            </a:r>
          </a:p>
          <a:p>
            <a:r>
              <a:rPr lang="en-US" sz="2000"/>
              <a:t>Tilespan Roof</a:t>
            </a:r>
          </a:p>
          <a:p>
            <a:r>
              <a:rPr lang="en-US" sz="2000"/>
              <a:t>Steel Deck</a:t>
            </a:r>
          </a:p>
          <a:p>
            <a:r>
              <a:rPr lang="en-US" sz="2000"/>
              <a:t>Wall Cladding</a:t>
            </a:r>
          </a:p>
        </p:txBody>
      </p:sp>
      <p:pic>
        <p:nvPicPr>
          <p:cNvPr id="6" name="Picture 5" descr="A screenshot of a website&#10;&#10;Description automatically generated">
            <a:extLst>
              <a:ext uri="{FF2B5EF4-FFF2-40B4-BE49-F238E27FC236}">
                <a16:creationId xmlns:a16="http://schemas.microsoft.com/office/drawing/2014/main" id="{12C1663D-11A4-5F84-4272-9567D304B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989730"/>
            <a:ext cx="6389346" cy="488784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5594222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A724DBA-D2D9-471E-8ED7-2015DDD950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7BCB3-C4F2-2EA3-F4F0-E8136831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1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Services Offered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4641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0234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website with a person wearing a helmet&#10;&#10;Description automatically generated">
            <a:extLst>
              <a:ext uri="{FF2B5EF4-FFF2-40B4-BE49-F238E27FC236}">
                <a16:creationId xmlns:a16="http://schemas.microsoft.com/office/drawing/2014/main" id="{10BA2422-FDD8-6E24-6CF6-4F8146FB8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44" y="1919631"/>
            <a:ext cx="5628018" cy="288528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277786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E53E2-83B6-C1C2-5CC9-3648CCC0F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12" y="2031101"/>
            <a:ext cx="4282984" cy="3511943"/>
          </a:xfrm>
        </p:spPr>
        <p:txBody>
          <a:bodyPr anchor="ctr">
            <a:normAutofit/>
          </a:bodyPr>
          <a:lstStyle/>
          <a:p>
            <a:r>
              <a:rPr lang="en-US" sz="1800"/>
              <a:t>Commercial Roofing</a:t>
            </a:r>
          </a:p>
          <a:p>
            <a:r>
              <a:rPr lang="en-US" sz="1800"/>
              <a:t>Residential Roofing</a:t>
            </a:r>
          </a:p>
          <a:p>
            <a:r>
              <a:rPr lang="en-US" sz="1800"/>
              <a:t>Modified Roofing</a:t>
            </a:r>
            <a:br>
              <a:rPr lang="en-US" sz="1800"/>
            </a:br>
            <a:r>
              <a:rPr lang="en-US" sz="1800"/>
              <a:t>1. Roof Repair</a:t>
            </a:r>
            <a:br>
              <a:rPr lang="en-US" sz="1800"/>
            </a:br>
            <a:r>
              <a:rPr lang="en-US" sz="1800"/>
              <a:t>2. Roof Replacement</a:t>
            </a:r>
            <a:br>
              <a:rPr lang="en-US" sz="1800"/>
            </a:br>
            <a:r>
              <a:rPr lang="en-US" sz="1800"/>
              <a:t>3. Roof Inspection</a:t>
            </a:r>
          </a:p>
          <a:p>
            <a:endParaRPr lang="en-US" sz="1800"/>
          </a:p>
          <a:p>
            <a:endParaRPr lang="en-US" sz="18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677179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6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7BCB3-C4F2-2EA3-F4F0-E8136831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en-US" sz="4000"/>
              <a:t>Contact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E53E2-83B6-C1C2-5CC9-3648CCC0FF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algn="ctr"/>
            <a:r>
              <a:rPr lang="en-US" sz="2000" dirty="0"/>
              <a:t>Allow user to input information and ask for site inspection</a:t>
            </a:r>
          </a:p>
          <a:p>
            <a:pPr algn="ctr"/>
            <a:r>
              <a:rPr lang="en-US" sz="2000" dirty="0"/>
              <a:t>Book appointment without any charges</a:t>
            </a:r>
          </a:p>
          <a:p>
            <a:pPr algn="ctr"/>
            <a:endParaRPr lang="en-US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80798B4-EEEE-6385-3D18-9133FBB8E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292" y="2405149"/>
            <a:ext cx="8665319" cy="389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569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7D2B0-2A9D-623E-7136-CECA62369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3000"/>
              <a:t>Benefits of Sumaylo Roofing Services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6B95C-340B-5A75-1E89-0D797F848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1200"/>
              <a:t>High-quality materials used</a:t>
            </a:r>
          </a:p>
          <a:p>
            <a:r>
              <a:rPr lang="en-US" sz="1200"/>
              <a:t>Experienced and Professionals Workers</a:t>
            </a:r>
          </a:p>
          <a:p>
            <a:r>
              <a:rPr lang="en-US" sz="1200"/>
              <a:t>Exceptional Craftsmanship</a:t>
            </a:r>
          </a:p>
          <a:p>
            <a:r>
              <a:rPr lang="en-US" sz="1200"/>
              <a:t>Roof Warranty</a:t>
            </a:r>
          </a:p>
          <a:p>
            <a:r>
              <a:rPr lang="en-US" sz="1200"/>
              <a:t>Installation Warranty</a:t>
            </a:r>
          </a:p>
        </p:txBody>
      </p:sp>
      <p:pic>
        <p:nvPicPr>
          <p:cNvPr id="5" name="Picture 4" descr="A screenshot of a web page&#10;&#10;Description automatically generated">
            <a:extLst>
              <a:ext uri="{FF2B5EF4-FFF2-40B4-BE49-F238E27FC236}">
                <a16:creationId xmlns:a16="http://schemas.microsoft.com/office/drawing/2014/main" id="{DB16396D-4D81-C433-A963-6E2C87335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113" y="2290936"/>
            <a:ext cx="8379582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162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4845A0EE-C4C8-4AE1-B3C6-1261368AC0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3436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59D9AB-2B65-E651-2878-4EB89FF8F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8412" y="279545"/>
            <a:ext cx="4979368" cy="20295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45F48A-BA86-C6EE-F963-93E3E1A32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411" y="2581274"/>
            <a:ext cx="2827338" cy="3636963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4881C39-5B31-EC7B-F2A1-A78029E54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706120" y="2581273"/>
            <a:ext cx="1228725" cy="36369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A883D9-82F1-F3DC-EDCB-47BD9223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629" y="640080"/>
            <a:ext cx="4225290" cy="55788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Resposiveness</a:t>
            </a:r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0352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991A5-F93B-5A90-1636-D65D2EDFBF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58C23-DAA4-E797-EFA3-97A62E5D1E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GOD BLESS EVERYONE..</a:t>
            </a:r>
          </a:p>
        </p:txBody>
      </p:sp>
    </p:spTree>
    <p:extLst>
      <p:ext uri="{BB962C8B-B14F-4D97-AF65-F5344CB8AC3E}">
        <p14:creationId xmlns:p14="http://schemas.microsoft.com/office/powerpoint/2010/main" val="1256226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130</Words>
  <Application>Microsoft Office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SUMAYLO ROOFING</vt:lpstr>
      <vt:lpstr>Project  Overview</vt:lpstr>
      <vt:lpstr>LANDING PAGE</vt:lpstr>
      <vt:lpstr>Products Section</vt:lpstr>
      <vt:lpstr>Services Offered</vt:lpstr>
      <vt:lpstr>Contact Section</vt:lpstr>
      <vt:lpstr>Benefits of Sumaylo Roofing Services</vt:lpstr>
      <vt:lpstr>Resposiveness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SUMAYLO ROOFING</dc:title>
  <dc:creator>Dharyl Carry Almora</dc:creator>
  <cp:lastModifiedBy>Dharyl Carry Almora</cp:lastModifiedBy>
  <cp:revision>9</cp:revision>
  <dcterms:created xsi:type="dcterms:W3CDTF">2023-08-29T11:36:57Z</dcterms:created>
  <dcterms:modified xsi:type="dcterms:W3CDTF">2023-09-01T11:01:15Z</dcterms:modified>
</cp:coreProperties>
</file>

<file path=docProps/thumbnail.jpeg>
</file>